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58FD6B0-6EBE-488E-B058-C44084E58530}">
  <a:tblStyle styleId="{558FD6B0-6EBE-488E-B058-C44084E58530}" styleName="Table_0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 sz="6000" b="0">
                <a:solidFill>
                  <a:srgbClr val="FFFFFF"/>
                </a:solidFill>
              </a:rPr>
              <a:t>Midi Pyrénées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Toulouse</a:t>
            </a:r>
          </a:p>
        </p:txBody>
      </p:sp>
      <p:sp>
        <p:nvSpPr>
          <p:cNvPr id="81" name="Shape 81"/>
          <p:cNvSpPr/>
          <p:nvPr/>
        </p:nvSpPr>
        <p:spPr>
          <a:xfrm>
            <a:off x="3831525" y="3872600"/>
            <a:ext cx="4762500" cy="2857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2" name="Shape 82"/>
          <p:cNvSpPr txBox="1"/>
          <p:nvPr/>
        </p:nvSpPr>
        <p:spPr>
          <a:xfrm>
            <a:off x="6171325" y="0"/>
            <a:ext cx="2521499" cy="3602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F3F3F3"/>
                </a:solidFill>
              </a:rPr>
              <a:t>By: Nicole Hanlon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 sz="4800" b="1">
                <a:solidFill>
                  <a:srgbClr val="EFEFEF"/>
                </a:solidFill>
              </a:rPr>
              <a:t>Géographique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 b="1">
                <a:solidFill>
                  <a:srgbClr val="F3F3F3"/>
                </a:solidFill>
              </a:rPr>
              <a:t>En Midi Pyrénées, il est...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Collines, plaines, vallées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Beaucoup lacs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Plat, collines et terres montagneux 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Beaucoup forêts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236862" y="253837"/>
            <a:ext cx="4448175" cy="31718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4" name="Shape 94"/>
          <p:cNvSpPr/>
          <p:nvPr/>
        </p:nvSpPr>
        <p:spPr>
          <a:xfrm>
            <a:off x="4296480" y="3518789"/>
            <a:ext cx="4554732" cy="31886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6000"/>
              <a:t>Politique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457200" y="16769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lnSpc>
                <a:spcPct val="115000"/>
              </a:lnSpc>
              <a:buNone/>
            </a:pPr>
            <a:r>
              <a:rPr lang="en"/>
              <a:t>
</a:t>
            </a:r>
          </a:p>
          <a:p>
            <a:endParaRPr/>
          </a:p>
          <a:p>
            <a:endParaRPr/>
          </a:p>
          <a:p>
            <a:endParaRPr/>
          </a:p>
        </p:txBody>
      </p:sp>
      <p:graphicFrame>
        <p:nvGraphicFramePr>
          <p:cNvPr id="101" name="Shape 101"/>
          <p:cNvGraphicFramePr/>
          <p:nvPr/>
        </p:nvGraphicFramePr>
        <p:xfrm>
          <a:off x="513100" y="1676900"/>
          <a:ext cx="7239000" cy="3981559"/>
        </p:xfrm>
        <a:graphic>
          <a:graphicData uri="http://schemas.openxmlformats.org/drawingml/2006/table">
            <a:tbl>
              <a:tblPr>
                <a:noFill/>
                <a:tableStyleId>{558FD6B0-6EBE-488E-B058-C44084E58530}</a:tableStyleId>
              </a:tblPr>
              <a:tblGrid>
                <a:gridCol w="2413000"/>
                <a:gridCol w="2413000"/>
                <a:gridCol w="2413000"/>
              </a:tblGrid>
              <a:tr h="1144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3300" b="1">
                          <a:solidFill>
                            <a:srgbClr val="F3F3F3"/>
                          </a:solidFill>
                        </a:rPr>
                        <a:t>Villes Principales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3300" b="1">
                          <a:solidFill>
                            <a:srgbClr val="F3F3F3"/>
                          </a:solidFill>
                        </a:rPr>
                        <a:t>Chef De La Région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3300" b="1">
                          <a:solidFill>
                            <a:srgbClr val="F3F3F3"/>
                          </a:solidFill>
                        </a:rPr>
                        <a:t>Produit</a:t>
                      </a:r>
                    </a:p>
                  </a:txBody>
                  <a:tcPr marL="91425" marR="91425" marT="91425" marB="91425"/>
                </a:tc>
              </a:tr>
              <a:tr h="1144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800"/>
                        <a:t>TOULOUSE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800"/>
                        <a:t>PIERRE COHEN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800"/>
                        <a:t>MILLAU VIADUCT</a:t>
                      </a:r>
                    </a:p>
                  </a:txBody>
                  <a:tcPr marL="91425" marR="91425" marT="91425" marB="91425"/>
                </a:tc>
              </a:tr>
              <a:tr h="1144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700"/>
                        <a:t>MONTAUBAN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800"/>
                        <a:t>HENRI DE NAVRRE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" sz="2800"/>
                        <a:t>VILLE MILITAIRE</a:t>
                      </a: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l" rtl="0">
              <a:lnSpc>
                <a:spcPct val="115000"/>
              </a:lnSpc>
              <a:buNone/>
            </a:pPr>
            <a:r>
              <a:rPr lang="en" sz="6000" b="1">
                <a:solidFill>
                  <a:srgbClr val="F3F3F3"/>
                </a:solidFill>
              </a:rPr>
              <a:t>Histoire</a:t>
            </a:r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914400" lvl="1" indent="-5334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4800">
                <a:solidFill>
                  <a:srgbClr val="F3F3F3"/>
                </a:solidFill>
              </a:rPr>
              <a:t>1.Roman Conquest</a:t>
            </a:r>
          </a:p>
          <a:p>
            <a:pPr marL="914400" lvl="1" indent="-5334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4800">
                <a:solidFill>
                  <a:srgbClr val="F3F3F3"/>
                </a:solidFill>
              </a:rPr>
              <a:t>2.Le Franks</a:t>
            </a:r>
          </a:p>
          <a:p>
            <a:pPr marL="914400" lvl="1" indent="-5334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4800">
                <a:solidFill>
                  <a:srgbClr val="F3F3F3"/>
                </a:solidFill>
              </a:rPr>
              <a:t>3.Le Basques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l" rtl="0">
              <a:lnSpc>
                <a:spcPct val="115000"/>
              </a:lnSpc>
              <a:buNone/>
            </a:pPr>
            <a:r>
              <a:rPr lang="en" sz="6000" b="1">
                <a:solidFill>
                  <a:srgbClr val="F3F3F3"/>
                </a:solidFill>
              </a:rPr>
              <a:t>Histoire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914400" lvl="1" indent="-298450" rtl="0">
              <a:lnSpc>
                <a:spcPct val="115000"/>
              </a:lnSpc>
              <a:buClr>
                <a:srgbClr val="F3F3F3"/>
              </a:buClr>
              <a:buSzPct val="30555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1</a:t>
            </a:r>
            <a:r>
              <a:rPr lang="en" sz="1100">
                <a:solidFill>
                  <a:srgbClr val="F3F3F3"/>
                </a:solidFill>
              </a:rPr>
              <a:t>.</a:t>
            </a:r>
            <a:r>
              <a:rPr lang="en" sz="3600">
                <a:solidFill>
                  <a:srgbClr val="F3F3F3"/>
                </a:solidFill>
              </a:rPr>
              <a:t>En 200 B.C.; le Vandals et le Visigoths</a:t>
            </a:r>
          </a:p>
          <a:p>
            <a:pPr marL="914400" lvl="1" indent="-298450" rtl="0">
              <a:lnSpc>
                <a:spcPct val="115000"/>
              </a:lnSpc>
              <a:buClr>
                <a:srgbClr val="F3F3F3"/>
              </a:buClr>
              <a:buSzPct val="30555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2.Le Franks conquis Midi Pyrénées en 507</a:t>
            </a:r>
          </a:p>
          <a:p>
            <a:pPr marL="914400" lvl="1" indent="-298450" rtl="0">
              <a:lnSpc>
                <a:spcPct val="115000"/>
              </a:lnSpc>
              <a:buClr>
                <a:srgbClr val="F3F3F3"/>
              </a:buClr>
              <a:buSzPct val="30555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3.En 561, le Basques conquis Midi  Pyrénées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l" rtl="0">
              <a:lnSpc>
                <a:spcPct val="115000"/>
              </a:lnSpc>
              <a:buNone/>
            </a:pPr>
            <a:r>
              <a:rPr lang="en" sz="6000">
                <a:solidFill>
                  <a:srgbClr val="F3F3F3"/>
                </a:solidFill>
              </a:rPr>
              <a:t>Jazz In Marciac</a:t>
            </a:r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914400" lvl="1" indent="-5334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4800">
                <a:solidFill>
                  <a:srgbClr val="F3F3F3"/>
                </a:solidFill>
              </a:rPr>
              <a:t>3 festival d’une semaine</a:t>
            </a:r>
          </a:p>
          <a:p>
            <a:pPr marL="914400" lvl="1" indent="-5334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4800">
                <a:solidFill>
                  <a:srgbClr val="F3F3F3"/>
                </a:solidFill>
              </a:rPr>
              <a:t>Le plus grande festival en France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l" rtl="0">
              <a:lnSpc>
                <a:spcPct val="115000"/>
              </a:lnSpc>
              <a:buNone/>
            </a:pPr>
            <a:r>
              <a:rPr lang="en" sz="6000" b="1">
                <a:solidFill>
                  <a:srgbClr val="F3F3F3"/>
                </a:solidFill>
              </a:rPr>
              <a:t>My 5 Arguments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There is beautiful scenery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A lot of history in Midi Pyrénées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Jazz in Marciac (JIM)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Many parts of midi Pyrénées like Toulouse and Montauban</a:t>
            </a:r>
          </a:p>
          <a:p>
            <a:pPr marL="914400" lvl="1" indent="-457200" rtl="0">
              <a:lnSpc>
                <a:spcPct val="115000"/>
              </a:lnSpc>
              <a:buClr>
                <a:srgbClr val="F3F3F3"/>
              </a:buClr>
              <a:buSzPct val="100000"/>
              <a:buFont typeface="Courier New"/>
              <a:buChar char="o"/>
            </a:pPr>
            <a:r>
              <a:rPr lang="en" sz="3600">
                <a:solidFill>
                  <a:srgbClr val="F3F3F3"/>
                </a:solidFill>
              </a:rPr>
              <a:t>Lots of culture in Midi Pyrénées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algn="l" rtl="0">
              <a:lnSpc>
                <a:spcPct val="115000"/>
              </a:lnSpc>
              <a:buNone/>
            </a:pPr>
            <a:r>
              <a:rPr lang="en" sz="6000" b="1">
                <a:solidFill>
                  <a:srgbClr val="F3F3F3"/>
                </a:solidFill>
              </a:rPr>
              <a:t>Bibliographie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http://uk.franceguide.com/maps/france/regions/midipyrenees/home.html?nodeID=164</a:t>
            </a: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000"/>
              <a:t>http://www.frenchproperty.com/regions/midi_pyrenees/history/</a:t>
            </a: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000"/>
              <a:t>http://www.french-at-a-touch.com/French_Regions/Midi_Pyrenees/midi-pyrenees_14.htm</a:t>
            </a: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000"/>
              <a:t>http://fr.wikipedia.org/wiki/Jazz_in_Marciac</a:t>
            </a:r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000"/>
              <a:t>http://www.visit-midi-pyrenees.com/villages/montauban/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Macintosh PowerPoint</Application>
  <PresentationFormat>On-screen Show (4:3)</PresentationFormat>
  <Paragraphs>44</Paragraphs>
  <Slides>9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/>
      <vt:lpstr>Midi Pyrénées</vt:lpstr>
      <vt:lpstr>Géographique</vt:lpstr>
      <vt:lpstr>Slide 3</vt:lpstr>
      <vt:lpstr>Politique</vt:lpstr>
      <vt:lpstr>Histoire</vt:lpstr>
      <vt:lpstr>Histoire</vt:lpstr>
      <vt:lpstr>Jazz In Marciac</vt:lpstr>
      <vt:lpstr>My 5 Arguments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Midi Pyrénées</dc:title>
  <cp:lastModifiedBy>user</cp:lastModifiedBy>
  <cp:revision>1</cp:revision>
  <dcterms:created xsi:type="dcterms:W3CDTF">2012-08-23T16:01:46Z</dcterms:created>
  <dcterms:modified xsi:type="dcterms:W3CDTF">2012-08-23T16:02:03Z</dcterms:modified>
</cp:coreProperties>
</file>